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fa7ea33e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fa7ea33e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fa7ea33e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fa7ea33e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dfa7ea33e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dfa7ea33e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fa7ea33e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fa7ea33e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fa7ea33e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fa7ea33e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fa7ea33e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fa7ea33e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fa7ea33e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dfa7ea33e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fa7ea33e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fa7ea33e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fa7ea33e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fa7ea33e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fa7ea33e4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fa7ea33e4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fa7ea33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fa7ea33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a7ea33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a7ea33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fa7ea33e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fa7ea33e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fa7ea33e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fa7ea33e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fa7ea33e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fa7ea33e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fa7ea33e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fa7ea33e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fa7ea33e4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dfa7ea33e4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fa7ea33e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dfa7ea33e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1drv.ms/w/s!Aq_-ZEYiFHccsRXqFwWScMQ3fxAJ?e=92ZWR1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zxxns2Y5P2H2CIduTIbbqGfSzZ94xJbm/view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N4 - SOLID PROPULSION PROGRESS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Week 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2. Nozzle simulation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c. Temperature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Map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23550"/>
            <a:ext cx="8291999" cy="304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000000"/>
                </a:solidFill>
              </a:rPr>
              <a:t>2. Nozzle simulation</a:t>
            </a:r>
            <a:endParaRPr b="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rgbClr val="000000"/>
                </a:solidFill>
              </a:rPr>
              <a:t>c. Temperature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9" name="Google Shape;129;p23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Plot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3550"/>
            <a:ext cx="8291999" cy="3049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2020"/>
              <a:t>d. Nozzle redesigned after simulations</a:t>
            </a:r>
            <a:endParaRPr b="1" sz="202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625" y="1170125"/>
            <a:ext cx="379104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6008075" y="4423500"/>
            <a:ext cx="2295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REDESIGNED NOZZLE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8862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692700" y="4437200"/>
            <a:ext cx="2295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INITIAL DESIGN</a:t>
            </a:r>
            <a:endParaRPr b="1" sz="1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3. Motor casing design</a:t>
            </a:r>
            <a:endParaRPr b="1"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850" y="932238"/>
            <a:ext cx="48958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75175"/>
            <a:ext cx="6204676" cy="32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0"/>
            <a:ext cx="88323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4. Grain storage</a:t>
            </a:r>
            <a:endParaRPr b="1"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017725"/>
            <a:ext cx="88323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Molecular Sieves- </a:t>
            </a:r>
            <a:r>
              <a:rPr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effectively at low humidity levels, expensive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Activated Alumina(Al(OH)3)- </a:t>
            </a:r>
            <a:r>
              <a:rPr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porous, good moisture absorption capacity. fragile and prone to crushing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CaSO4- </a:t>
            </a:r>
            <a:r>
              <a:rPr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does not form liquid when saturated, low moisture absorption capacity.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CaCl2- </a:t>
            </a:r>
            <a:r>
              <a:rPr i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(suggested in Richard Nakka). absorb moisture effectively,  quite reactive, forms liquid brine with moisture. Concentrated solution is corrosive </a:t>
            </a:r>
            <a:endParaRPr i="1"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Silica Gel- Inert, effective moisture absorption, no liquid formation, easy to handle, non-toxic</a:t>
            </a:r>
            <a:r>
              <a:rPr lang="fr" sz="1600">
                <a:solidFill>
                  <a:srgbClr val="0D0D0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https://1drv.ms/w/s!Aq_-ZEYiFHccsRXqFwWScMQ3fxAJ?e=92ZWR1</a:t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5. Bill of material</a:t>
            </a:r>
            <a:endParaRPr b="1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4688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 rotWithShape="1">
          <a:blip r:embed="rId3">
            <a:alphaModFix/>
          </a:blip>
          <a:srcRect b="0" l="0" r="0" t="9942"/>
          <a:stretch/>
        </p:blipFill>
        <p:spPr>
          <a:xfrm>
            <a:off x="311700" y="1468850"/>
            <a:ext cx="8520600" cy="30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6. Ignition Circuit Improved</a:t>
            </a:r>
            <a:endParaRPr b="1"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2700"/>
            <a:ext cx="4695025" cy="19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6170100" y="572700"/>
            <a:ext cx="26622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IGN CRCT N3.5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00" y="2571750"/>
            <a:ext cx="6486605" cy="232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6481800" y="2571750"/>
            <a:ext cx="26622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IGN CRCT N4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16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C. CHALLENGES</a:t>
            </a:r>
            <a:endParaRPr b="1"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786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3D printing failures due to </a:t>
            </a:r>
            <a:r>
              <a:rPr b="1" lang="fr">
                <a:solidFill>
                  <a:schemeClr val="dk1"/>
                </a:solidFill>
              </a:rPr>
              <a:t>unclean</a:t>
            </a:r>
            <a:r>
              <a:rPr b="1" lang="fr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printer</a:t>
            </a:r>
            <a:r>
              <a:rPr b="1" lang="fr">
                <a:solidFill>
                  <a:schemeClr val="dk1"/>
                </a:solidFill>
              </a:rPr>
              <a:t> nozzle and power interruptions</a:t>
            </a:r>
            <a:r>
              <a:rPr lang="fr"/>
              <a:t>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00" y="1306625"/>
            <a:ext cx="3586427" cy="32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/>
        </p:nvSpPr>
        <p:spPr>
          <a:xfrm>
            <a:off x="1070413" y="4652600"/>
            <a:ext cx="32604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 due to 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unclean</a:t>
            </a: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nozzle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9"/>
          <p:cNvSpPr txBox="1"/>
          <p:nvPr/>
        </p:nvSpPr>
        <p:spPr>
          <a:xfrm>
            <a:off x="4997950" y="4652600"/>
            <a:ext cx="37017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Result due to power interruptions</a:t>
            </a:r>
            <a:endParaRPr b="1"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0900" y="1306625"/>
            <a:ext cx="3260401" cy="3249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D. NEXT WEEK OBJECTIVES</a:t>
            </a:r>
            <a:endParaRPr b="1"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fr" sz="2000">
                <a:solidFill>
                  <a:schemeClr val="dk1"/>
                </a:solidFill>
              </a:rPr>
              <a:t>Procurement of the materials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fr" sz="2000">
                <a:solidFill>
                  <a:schemeClr val="dk1"/>
                </a:solidFill>
              </a:rPr>
              <a:t>Machining of the nozzle, the bulkhead and the motor casing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fr" sz="2000">
                <a:solidFill>
                  <a:schemeClr val="dk1"/>
                </a:solidFill>
              </a:rPr>
              <a:t>Cooking of the grain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fr" sz="2000">
                <a:solidFill>
                  <a:schemeClr val="dk1"/>
                </a:solidFill>
              </a:rPr>
              <a:t>Fabrication of the ignition circuit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fr" sz="2000">
                <a:solidFill>
                  <a:schemeClr val="dk1"/>
                </a:solidFill>
              </a:rPr>
              <a:t>Complete the test stand design and its fabrication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11700" y="2105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fr" sz="658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Arigatō</a:t>
            </a:r>
            <a:r>
              <a:rPr lang="fr" sz="5400">
                <a:solidFill>
                  <a:srgbClr val="E2EEFF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🙏</a:t>
            </a:r>
            <a:endParaRPr b="1" sz="6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UcPeriod"/>
            </a:pPr>
            <a:r>
              <a:rPr b="1" lang="fr">
                <a:solidFill>
                  <a:srgbClr val="000000"/>
                </a:solidFill>
              </a:rPr>
              <a:t>WEEK OBJECTIVES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Design and 3D printing of Casting tools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Nozzle simulation (ANSYS)</a:t>
            </a:r>
            <a:r>
              <a:rPr lang="fr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Motor casing design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Research on grain storage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Bill of material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rabicPeriod"/>
            </a:pPr>
            <a:r>
              <a:rPr lang="fr" sz="2000">
                <a:solidFill>
                  <a:srgbClr val="000000"/>
                </a:solidFill>
              </a:rPr>
              <a:t>Redesign of ignition circuit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B. TASKS DONE</a:t>
            </a:r>
            <a:endParaRPr b="1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fr">
                <a:solidFill>
                  <a:schemeClr val="dk1"/>
                </a:solidFill>
              </a:rPr>
              <a:t>Design and 3D printing of the casting tools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a. Design of the casting tools using SOLIDWORKS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00" y="2104950"/>
            <a:ext cx="6407749" cy="27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07200"/>
            <a:ext cx="8520600" cy="4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b. Slicing of the casting tools using PRUSA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62" y="612150"/>
            <a:ext cx="7898874" cy="40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7119325" y="4634525"/>
            <a:ext cx="14022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PRUSA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97300"/>
            <a:ext cx="8520600" cy="4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2000">
                <a:solidFill>
                  <a:schemeClr val="dk1"/>
                </a:solidFill>
              </a:rPr>
              <a:t>c. 3D Printing of the casting tools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86" name="Google Shape;86;p17" title="WhatsApp Video 2024-05-23 at 8.34.54 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5" y="594700"/>
            <a:ext cx="2453456" cy="436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350" y="594700"/>
            <a:ext cx="3271277" cy="43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884938" y="268650"/>
            <a:ext cx="21981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ONE PART DONE</a:t>
            </a:r>
            <a:endParaRPr b="1" sz="16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2. Nozzle simulation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a. Pressure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5" y="1594625"/>
            <a:ext cx="8098075" cy="2974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	       Map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 </a:t>
            </a:r>
            <a:r>
              <a:rPr b="1" lang="fr">
                <a:solidFill>
                  <a:schemeClr val="dk1"/>
                </a:solidFill>
              </a:rPr>
              <a:t>Nozzle simulation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a. Pressure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1" name="Google Shape;101;p19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Map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23550"/>
            <a:ext cx="8291999" cy="3049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2. Nozzle simulation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b. Velocity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Map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00" y="1423550"/>
            <a:ext cx="8208900" cy="301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280325"/>
            <a:ext cx="8520600" cy="4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2.</a:t>
            </a:r>
            <a:r>
              <a:rPr lang="fr"/>
              <a:t> </a:t>
            </a:r>
            <a:r>
              <a:rPr b="1" lang="fr">
                <a:solidFill>
                  <a:schemeClr val="dk1"/>
                </a:solidFill>
              </a:rPr>
              <a:t>Nozzle simulation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b. Velocity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6191700" y="4479200"/>
            <a:ext cx="2412000" cy="2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                Plot</a:t>
            </a:r>
            <a:endParaRPr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99750"/>
            <a:ext cx="8291999" cy="304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